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13"/>
          <p:cNvSpPr/>
          <p:nvPr/>
        </p:nvSpPr>
        <p:spPr>
          <a:xfrm>
            <a:off x="2063880" y="3009960"/>
            <a:ext cx="5016240" cy="20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soustrais en ligne.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sais diviser un nombre décimal par 10.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6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Observe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stratégie.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7926840" y="6490080"/>
            <a:ext cx="121680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ZoneTexte 3"/>
          <p:cNvSpPr/>
          <p:nvPr/>
        </p:nvSpPr>
        <p:spPr>
          <a:xfrm>
            <a:off x="699480" y="1299600"/>
            <a:ext cx="2873520" cy="143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4 671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</a:rPr>
              <a:t>– 350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ZoneTexte 5"/>
          <p:cNvSpPr/>
          <p:nvPr/>
        </p:nvSpPr>
        <p:spPr>
          <a:xfrm>
            <a:off x="180000" y="2530440"/>
            <a:ext cx="46033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4 671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</a:rPr>
              <a:t>– 300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 – 50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0" name="Groupe 12"/>
          <p:cNvGrpSpPr/>
          <p:nvPr/>
        </p:nvGrpSpPr>
        <p:grpSpPr>
          <a:xfrm>
            <a:off x="900000" y="3264840"/>
            <a:ext cx="1500120" cy="761400"/>
            <a:chOff x="900000" y="3264840"/>
            <a:chExt cx="1500120" cy="761400"/>
          </a:xfrm>
        </p:grpSpPr>
        <p:cxnSp>
          <p:nvCxnSpPr>
            <p:cNvPr id="51" name="Connecteur droit 7"/>
            <p:cNvCxnSpPr/>
            <p:nvPr/>
          </p:nvCxnSpPr>
          <p:spPr>
            <a:xfrm flipV="1">
              <a:off x="1650600" y="3264840"/>
              <a:ext cx="749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52" name="Connecteur droit 8"/>
            <p:cNvCxnSpPr/>
            <p:nvPr/>
          </p:nvCxnSpPr>
          <p:spPr>
            <a:xfrm>
              <a:off x="900000" y="3276360"/>
              <a:ext cx="750960" cy="75024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53" name="Groupe 9"/>
          <p:cNvGrpSpPr/>
          <p:nvPr/>
        </p:nvGrpSpPr>
        <p:grpSpPr>
          <a:xfrm>
            <a:off x="2399400" y="1907280"/>
            <a:ext cx="1123920" cy="622800"/>
            <a:chOff x="2399400" y="1907280"/>
            <a:chExt cx="1123920" cy="622800"/>
          </a:xfrm>
        </p:grpSpPr>
        <p:cxnSp>
          <p:nvCxnSpPr>
            <p:cNvPr id="54" name="Connecteur droit 10"/>
            <p:cNvCxnSpPr/>
            <p:nvPr/>
          </p:nvCxnSpPr>
          <p:spPr>
            <a:xfrm>
              <a:off x="2961720" y="1916280"/>
              <a:ext cx="56196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55" name="Connecteur droit 11"/>
            <p:cNvCxnSpPr/>
            <p:nvPr/>
          </p:nvCxnSpPr>
          <p:spPr>
            <a:xfrm flipV="1">
              <a:off x="2399400" y="1907280"/>
              <a:ext cx="56268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56" name="ZoneTexte 13"/>
          <p:cNvSpPr/>
          <p:nvPr/>
        </p:nvSpPr>
        <p:spPr>
          <a:xfrm>
            <a:off x="560160" y="4034520"/>
            <a:ext cx="46033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4 371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–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7" name="Groupe 14"/>
          <p:cNvGrpSpPr/>
          <p:nvPr/>
        </p:nvGrpSpPr>
        <p:grpSpPr>
          <a:xfrm>
            <a:off x="1339560" y="4735800"/>
            <a:ext cx="1246320" cy="761040"/>
            <a:chOff x="1339560" y="4735800"/>
            <a:chExt cx="1246320" cy="761040"/>
          </a:xfrm>
        </p:grpSpPr>
        <p:cxnSp>
          <p:nvCxnSpPr>
            <p:cNvPr id="58" name="Connecteur droit 15"/>
            <p:cNvCxnSpPr/>
            <p:nvPr/>
          </p:nvCxnSpPr>
          <p:spPr>
            <a:xfrm flipV="1">
              <a:off x="1962720" y="4735800"/>
              <a:ext cx="6235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59" name="Connecteur droit 16"/>
            <p:cNvCxnSpPr/>
            <p:nvPr/>
          </p:nvCxnSpPr>
          <p:spPr>
            <a:xfrm>
              <a:off x="1339560" y="4746960"/>
              <a:ext cx="623520" cy="75024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60" name="ZoneTexte 17"/>
          <p:cNvSpPr/>
          <p:nvPr/>
        </p:nvSpPr>
        <p:spPr>
          <a:xfrm>
            <a:off x="1173600" y="5580360"/>
            <a:ext cx="1578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4 321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1" name="ZoneTexte 1"/>
          <p:cNvSpPr/>
          <p:nvPr/>
        </p:nvSpPr>
        <p:spPr>
          <a:xfrm>
            <a:off x="5040000" y="1191600"/>
            <a:ext cx="370008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C9 dans le cahier de leçons : diviser un nombre décimal par 10.</a:t>
            </a:r>
            <a:endParaRPr b="0" lang="fr-FR" sz="4200" spc="-1" strike="noStrike">
              <a:latin typeface="Arial"/>
            </a:endParaRPr>
          </a:p>
        </p:txBody>
      </p:sp>
      <p:sp>
        <p:nvSpPr>
          <p:cNvPr id="62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7926840" y="6490080"/>
            <a:ext cx="121680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ZoneTexte 3"/>
          <p:cNvSpPr/>
          <p:nvPr/>
        </p:nvSpPr>
        <p:spPr>
          <a:xfrm>
            <a:off x="942480" y="1299600"/>
            <a:ext cx="2873520" cy="143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7 984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</a:rPr>
              <a:t>– 470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8" name="ZoneTexte 5"/>
          <p:cNvSpPr/>
          <p:nvPr/>
        </p:nvSpPr>
        <p:spPr>
          <a:xfrm>
            <a:off x="180000" y="2530440"/>
            <a:ext cx="46033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7 984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</a:rPr>
              <a:t>– 400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– 70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9" name="Groupe 12"/>
          <p:cNvGrpSpPr/>
          <p:nvPr/>
        </p:nvGrpSpPr>
        <p:grpSpPr>
          <a:xfrm>
            <a:off x="898920" y="3264840"/>
            <a:ext cx="1500120" cy="761400"/>
            <a:chOff x="898920" y="3264840"/>
            <a:chExt cx="1500120" cy="761400"/>
          </a:xfrm>
        </p:grpSpPr>
        <p:cxnSp>
          <p:nvCxnSpPr>
            <p:cNvPr id="70" name="Connecteur droit 7"/>
            <p:cNvCxnSpPr/>
            <p:nvPr/>
          </p:nvCxnSpPr>
          <p:spPr>
            <a:xfrm flipV="1">
              <a:off x="1649520" y="3264840"/>
              <a:ext cx="749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71" name="Connecteur droit 8"/>
            <p:cNvCxnSpPr/>
            <p:nvPr/>
          </p:nvCxnSpPr>
          <p:spPr>
            <a:xfrm>
              <a:off x="898920" y="3276360"/>
              <a:ext cx="750960" cy="75024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72" name="Groupe 9"/>
          <p:cNvGrpSpPr/>
          <p:nvPr/>
        </p:nvGrpSpPr>
        <p:grpSpPr>
          <a:xfrm>
            <a:off x="2520000" y="1980000"/>
            <a:ext cx="1124280" cy="622800"/>
            <a:chOff x="2520000" y="1980000"/>
            <a:chExt cx="1124280" cy="622800"/>
          </a:xfrm>
        </p:grpSpPr>
        <p:cxnSp>
          <p:nvCxnSpPr>
            <p:cNvPr id="73" name="Connecteur droit 10"/>
            <p:cNvCxnSpPr/>
            <p:nvPr/>
          </p:nvCxnSpPr>
          <p:spPr>
            <a:xfrm>
              <a:off x="3082320" y="1988640"/>
              <a:ext cx="56232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74" name="Connecteur droit 11"/>
            <p:cNvCxnSpPr/>
            <p:nvPr/>
          </p:nvCxnSpPr>
          <p:spPr>
            <a:xfrm flipV="1">
              <a:off x="2520000" y="1980000"/>
              <a:ext cx="562680" cy="6134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75" name="ZoneTexte 13"/>
          <p:cNvSpPr/>
          <p:nvPr/>
        </p:nvSpPr>
        <p:spPr>
          <a:xfrm>
            <a:off x="859680" y="3977280"/>
            <a:ext cx="46033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7 584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</a:rPr>
              <a:t>– 70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76" name="Groupe 14"/>
          <p:cNvGrpSpPr/>
          <p:nvPr/>
        </p:nvGrpSpPr>
        <p:grpSpPr>
          <a:xfrm>
            <a:off x="1582560" y="4735800"/>
            <a:ext cx="1246320" cy="761040"/>
            <a:chOff x="1582560" y="4735800"/>
            <a:chExt cx="1246320" cy="761040"/>
          </a:xfrm>
        </p:grpSpPr>
        <p:cxnSp>
          <p:nvCxnSpPr>
            <p:cNvPr id="77" name="Connecteur droit 15"/>
            <p:cNvCxnSpPr/>
            <p:nvPr/>
          </p:nvCxnSpPr>
          <p:spPr>
            <a:xfrm flipV="1">
              <a:off x="2205720" y="4735800"/>
              <a:ext cx="6235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78" name="Connecteur droit 16"/>
            <p:cNvCxnSpPr/>
            <p:nvPr/>
          </p:nvCxnSpPr>
          <p:spPr>
            <a:xfrm>
              <a:off x="1582560" y="4746960"/>
              <a:ext cx="623520" cy="75024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79" name="ZoneTexte 17"/>
          <p:cNvSpPr/>
          <p:nvPr/>
        </p:nvSpPr>
        <p:spPr>
          <a:xfrm>
            <a:off x="1450080" y="5509080"/>
            <a:ext cx="1968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7 514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80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1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ZoneTexte 4"/>
          <p:cNvSpPr/>
          <p:nvPr/>
        </p:nvSpPr>
        <p:spPr>
          <a:xfrm>
            <a:off x="5040000" y="1191600"/>
            <a:ext cx="370008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C9 dans le cahier de leçons : diviser un nombre décimal par 10.</a:t>
            </a:r>
            <a:endParaRPr b="0" lang="fr-FR" sz="4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17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ZoneTexte 11"/>
          <p:cNvSpPr/>
          <p:nvPr/>
        </p:nvSpPr>
        <p:spPr>
          <a:xfrm>
            <a:off x="893160" y="1339200"/>
            <a:ext cx="3459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1 886 – 250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6" name="ZoneTexte 12"/>
          <p:cNvSpPr/>
          <p:nvPr/>
        </p:nvSpPr>
        <p:spPr>
          <a:xfrm>
            <a:off x="893160" y="217440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7" name="ZoneTexte 13"/>
          <p:cNvSpPr/>
          <p:nvPr/>
        </p:nvSpPr>
        <p:spPr>
          <a:xfrm>
            <a:off x="893160" y="294372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8" name="ZoneTexte 14"/>
          <p:cNvSpPr/>
          <p:nvPr/>
        </p:nvSpPr>
        <p:spPr>
          <a:xfrm>
            <a:off x="893160" y="3713040"/>
            <a:ext cx="339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9" name="Ellipse 15"/>
          <p:cNvSpPr/>
          <p:nvPr/>
        </p:nvSpPr>
        <p:spPr>
          <a:xfrm>
            <a:off x="270000" y="14238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0" name="Ellipse 16"/>
          <p:cNvSpPr/>
          <p:nvPr/>
        </p:nvSpPr>
        <p:spPr>
          <a:xfrm>
            <a:off x="270000" y="2259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1" name="Ellipse 17"/>
          <p:cNvSpPr/>
          <p:nvPr/>
        </p:nvSpPr>
        <p:spPr>
          <a:xfrm>
            <a:off x="270000" y="302868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2" name="Ellipse 18"/>
          <p:cNvSpPr/>
          <p:nvPr/>
        </p:nvSpPr>
        <p:spPr>
          <a:xfrm>
            <a:off x="270000" y="3798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3" name="ZoneTexte 21"/>
          <p:cNvSpPr/>
          <p:nvPr/>
        </p:nvSpPr>
        <p:spPr>
          <a:xfrm>
            <a:off x="893160" y="4456440"/>
            <a:ext cx="3143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4" name="ZoneTexte 22"/>
          <p:cNvSpPr/>
          <p:nvPr/>
        </p:nvSpPr>
        <p:spPr>
          <a:xfrm>
            <a:off x="893160" y="529164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5" name="Ellipse 25"/>
          <p:cNvSpPr/>
          <p:nvPr/>
        </p:nvSpPr>
        <p:spPr>
          <a:xfrm>
            <a:off x="270000" y="45410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6" name="Ellipse 26"/>
          <p:cNvSpPr/>
          <p:nvPr/>
        </p:nvSpPr>
        <p:spPr>
          <a:xfrm>
            <a:off x="270000" y="53762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ZoneTexte 6"/>
          <p:cNvSpPr/>
          <p:nvPr/>
        </p:nvSpPr>
        <p:spPr>
          <a:xfrm>
            <a:off x="5758200" y="1440000"/>
            <a:ext cx="174312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175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1" name="ZoneTexte 7"/>
          <p:cNvSpPr/>
          <p:nvPr/>
        </p:nvSpPr>
        <p:spPr>
          <a:xfrm>
            <a:off x="6924600" y="1462680"/>
            <a:ext cx="1743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17,5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02" name="Groupe 6"/>
          <p:cNvGrpSpPr/>
          <p:nvPr/>
        </p:nvGrpSpPr>
        <p:grpSpPr>
          <a:xfrm>
            <a:off x="4572000" y="2520000"/>
            <a:ext cx="4425480" cy="1420200"/>
            <a:chOff x="4572000" y="2520000"/>
            <a:chExt cx="4425480" cy="1420200"/>
          </a:xfrm>
        </p:grpSpPr>
        <p:sp>
          <p:nvSpPr>
            <p:cNvPr id="103" name="Rectangle 7"/>
            <p:cNvSpPr/>
            <p:nvPr/>
          </p:nvSpPr>
          <p:spPr>
            <a:xfrm>
              <a:off x="604656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4" name="Rectangle 8"/>
            <p:cNvSpPr/>
            <p:nvPr/>
          </p:nvSpPr>
          <p:spPr>
            <a:xfrm>
              <a:off x="678780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5" name="Rectangle 9"/>
            <p:cNvSpPr/>
            <p:nvPr/>
          </p:nvSpPr>
          <p:spPr>
            <a:xfrm>
              <a:off x="604656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6" name="Rectangle 10"/>
            <p:cNvSpPr/>
            <p:nvPr/>
          </p:nvSpPr>
          <p:spPr>
            <a:xfrm>
              <a:off x="678780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7" name="Rectangle 11"/>
            <p:cNvSpPr/>
            <p:nvPr/>
          </p:nvSpPr>
          <p:spPr>
            <a:xfrm>
              <a:off x="531072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8" name="Rectangle 12"/>
            <p:cNvSpPr/>
            <p:nvPr/>
          </p:nvSpPr>
          <p:spPr>
            <a:xfrm>
              <a:off x="531072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9" name="Rectangle 13"/>
            <p:cNvSpPr/>
            <p:nvPr/>
          </p:nvSpPr>
          <p:spPr>
            <a:xfrm>
              <a:off x="457200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10" name="Rectangle 14"/>
            <p:cNvSpPr/>
            <p:nvPr/>
          </p:nvSpPr>
          <p:spPr>
            <a:xfrm>
              <a:off x="457200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1" name="Rectangle 15"/>
            <p:cNvSpPr/>
            <p:nvPr/>
          </p:nvSpPr>
          <p:spPr>
            <a:xfrm>
              <a:off x="7514640" y="252000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12" name="Rectangle 16"/>
            <p:cNvSpPr/>
            <p:nvPr/>
          </p:nvSpPr>
          <p:spPr>
            <a:xfrm>
              <a:off x="825732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13" name="Rectangle 17"/>
            <p:cNvSpPr/>
            <p:nvPr/>
          </p:nvSpPr>
          <p:spPr>
            <a:xfrm>
              <a:off x="751608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4" name="Rectangle 18"/>
            <p:cNvSpPr/>
            <p:nvPr/>
          </p:nvSpPr>
          <p:spPr>
            <a:xfrm>
              <a:off x="825624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115" name="ZoneTexte 20"/>
                <p:cNvSpPr txBox="1"/>
                <p:nvPr/>
              </p:nvSpPr>
              <p:spPr>
                <a:xfrm>
                  <a:off x="7681320" y="2720880"/>
                  <a:ext cx="45576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16" name="ZoneTexte 8"/>
                <p:cNvSpPr txBox="1"/>
                <p:nvPr/>
              </p:nvSpPr>
              <p:spPr>
                <a:xfrm>
                  <a:off x="8364960" y="2731320"/>
                  <a:ext cx="58392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117" name="ZoneTexte 9"/>
          <p:cNvSpPr/>
          <p:nvPr/>
        </p:nvSpPr>
        <p:spPr>
          <a:xfrm>
            <a:off x="5510160" y="307584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8" name="ZoneTexte 23"/>
          <p:cNvSpPr/>
          <p:nvPr/>
        </p:nvSpPr>
        <p:spPr>
          <a:xfrm>
            <a:off x="6233400" y="306504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9" name="ZoneTexte 24"/>
          <p:cNvSpPr/>
          <p:nvPr/>
        </p:nvSpPr>
        <p:spPr>
          <a:xfrm>
            <a:off x="6256800" y="350316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0" name="ZoneTexte 25"/>
          <p:cNvSpPr/>
          <p:nvPr/>
        </p:nvSpPr>
        <p:spPr>
          <a:xfrm>
            <a:off x="7686720" y="347868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21" name="Connecteur droit avec flèche 26"/>
          <p:cNvCxnSpPr/>
          <p:nvPr/>
        </p:nvCxnSpPr>
        <p:spPr>
          <a:xfrm>
            <a:off x="7275240" y="3303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122" name="Connecteur droit avec flèche 27"/>
          <p:cNvCxnSpPr/>
          <p:nvPr/>
        </p:nvCxnSpPr>
        <p:spPr>
          <a:xfrm>
            <a:off x="5802840" y="336276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123" name="ZoneTexte 28"/>
          <p:cNvSpPr/>
          <p:nvPr/>
        </p:nvSpPr>
        <p:spPr>
          <a:xfrm>
            <a:off x="7349040" y="3233520"/>
            <a:ext cx="2689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4" name="ZoneTexte 30"/>
          <p:cNvSpPr/>
          <p:nvPr/>
        </p:nvSpPr>
        <p:spPr>
          <a:xfrm>
            <a:off x="6986520" y="304272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5" name="ZoneTexte 31"/>
          <p:cNvSpPr/>
          <p:nvPr/>
        </p:nvSpPr>
        <p:spPr>
          <a:xfrm>
            <a:off x="6953040" y="348876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26" name="Connecteur droit avec flèche 32"/>
          <p:cNvCxnSpPr/>
          <p:nvPr/>
        </p:nvCxnSpPr>
        <p:spPr>
          <a:xfrm>
            <a:off x="6507000" y="33426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17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ZoneTexte 10"/>
          <p:cNvSpPr/>
          <p:nvPr/>
        </p:nvSpPr>
        <p:spPr>
          <a:xfrm>
            <a:off x="893160" y="1339200"/>
            <a:ext cx="3459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1 886 – 250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9" name="ZoneTexte 15"/>
          <p:cNvSpPr/>
          <p:nvPr/>
        </p:nvSpPr>
        <p:spPr>
          <a:xfrm>
            <a:off x="893160" y="217440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0" name="ZoneTexte 16"/>
          <p:cNvSpPr/>
          <p:nvPr/>
        </p:nvSpPr>
        <p:spPr>
          <a:xfrm>
            <a:off x="893160" y="294372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1" name="ZoneTexte 18"/>
          <p:cNvSpPr/>
          <p:nvPr/>
        </p:nvSpPr>
        <p:spPr>
          <a:xfrm>
            <a:off x="893160" y="3713040"/>
            <a:ext cx="339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2" name="Ellipse 1"/>
          <p:cNvSpPr/>
          <p:nvPr/>
        </p:nvSpPr>
        <p:spPr>
          <a:xfrm>
            <a:off x="270000" y="14238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3" name="Ellipse 2"/>
          <p:cNvSpPr/>
          <p:nvPr/>
        </p:nvSpPr>
        <p:spPr>
          <a:xfrm>
            <a:off x="270000" y="2259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4" name="Ellipse 3"/>
          <p:cNvSpPr/>
          <p:nvPr/>
        </p:nvSpPr>
        <p:spPr>
          <a:xfrm>
            <a:off x="270000" y="302868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5" name="Ellipse 4"/>
          <p:cNvSpPr/>
          <p:nvPr/>
        </p:nvSpPr>
        <p:spPr>
          <a:xfrm>
            <a:off x="270000" y="3798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6" name="ZoneTexte 19"/>
          <p:cNvSpPr/>
          <p:nvPr/>
        </p:nvSpPr>
        <p:spPr>
          <a:xfrm>
            <a:off x="893160" y="4456440"/>
            <a:ext cx="3143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7" name="ZoneTexte 26"/>
          <p:cNvSpPr/>
          <p:nvPr/>
        </p:nvSpPr>
        <p:spPr>
          <a:xfrm>
            <a:off x="893160" y="529164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Ellipse 5"/>
          <p:cNvSpPr/>
          <p:nvPr/>
        </p:nvSpPr>
        <p:spPr>
          <a:xfrm>
            <a:off x="270000" y="45410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9" name="Ellipse 6"/>
          <p:cNvSpPr/>
          <p:nvPr/>
        </p:nvSpPr>
        <p:spPr>
          <a:xfrm>
            <a:off x="270000" y="53762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ZoneTexte 27"/>
          <p:cNvSpPr/>
          <p:nvPr/>
        </p:nvSpPr>
        <p:spPr>
          <a:xfrm>
            <a:off x="5580000" y="1440000"/>
            <a:ext cx="19213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25,3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4" name="ZoneTexte 29"/>
          <p:cNvSpPr/>
          <p:nvPr/>
        </p:nvSpPr>
        <p:spPr>
          <a:xfrm>
            <a:off x="6924600" y="1462680"/>
            <a:ext cx="1743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2,53</a:t>
            </a:r>
            <a:endParaRPr b="0" lang="fr-FR" sz="2800" spc="-1" strike="noStrike">
              <a:latin typeface="Arial"/>
            </a:endParaRPr>
          </a:p>
        </p:txBody>
      </p:sp>
      <p:grpSp>
        <p:nvGrpSpPr>
          <p:cNvPr id="145" name="Groupe 1"/>
          <p:cNvGrpSpPr/>
          <p:nvPr/>
        </p:nvGrpSpPr>
        <p:grpSpPr>
          <a:xfrm>
            <a:off x="4574520" y="2522880"/>
            <a:ext cx="4425480" cy="1420200"/>
            <a:chOff x="4574520" y="2522880"/>
            <a:chExt cx="4425480" cy="1420200"/>
          </a:xfrm>
        </p:grpSpPr>
        <p:sp>
          <p:nvSpPr>
            <p:cNvPr id="146" name="Rectangle 1"/>
            <p:cNvSpPr/>
            <p:nvPr/>
          </p:nvSpPr>
          <p:spPr>
            <a:xfrm>
              <a:off x="604908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47" name="Rectangle 2"/>
            <p:cNvSpPr/>
            <p:nvPr/>
          </p:nvSpPr>
          <p:spPr>
            <a:xfrm>
              <a:off x="679032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48" name="Rectangle 3"/>
            <p:cNvSpPr/>
            <p:nvPr/>
          </p:nvSpPr>
          <p:spPr>
            <a:xfrm>
              <a:off x="604908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9" name="Rectangle 4"/>
            <p:cNvSpPr/>
            <p:nvPr/>
          </p:nvSpPr>
          <p:spPr>
            <a:xfrm>
              <a:off x="679032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0" name="Rectangle 5"/>
            <p:cNvSpPr/>
            <p:nvPr/>
          </p:nvSpPr>
          <p:spPr>
            <a:xfrm>
              <a:off x="5313240" y="252576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51" name="Rectangle 6"/>
            <p:cNvSpPr/>
            <p:nvPr/>
          </p:nvSpPr>
          <p:spPr>
            <a:xfrm>
              <a:off x="531324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2" name="Rectangle 20"/>
            <p:cNvSpPr/>
            <p:nvPr/>
          </p:nvSpPr>
          <p:spPr>
            <a:xfrm>
              <a:off x="4574520" y="252576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53" name="Rectangle 21"/>
            <p:cNvSpPr/>
            <p:nvPr/>
          </p:nvSpPr>
          <p:spPr>
            <a:xfrm>
              <a:off x="457452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4" name="Rectangle 22"/>
            <p:cNvSpPr/>
            <p:nvPr/>
          </p:nvSpPr>
          <p:spPr>
            <a:xfrm>
              <a:off x="751716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55" name="Rectangle 23"/>
            <p:cNvSpPr/>
            <p:nvPr/>
          </p:nvSpPr>
          <p:spPr>
            <a:xfrm>
              <a:off x="825984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56" name="Rectangle 24"/>
            <p:cNvSpPr/>
            <p:nvPr/>
          </p:nvSpPr>
          <p:spPr>
            <a:xfrm>
              <a:off x="751860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7" name="Rectangle 25"/>
            <p:cNvSpPr/>
            <p:nvPr/>
          </p:nvSpPr>
          <p:spPr>
            <a:xfrm>
              <a:off x="825876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158" name="ZoneTexte 36"/>
                <p:cNvSpPr txBox="1"/>
                <p:nvPr/>
              </p:nvSpPr>
              <p:spPr>
                <a:xfrm>
                  <a:off x="7683840" y="2723760"/>
                  <a:ext cx="45576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59" name="ZoneTexte 37"/>
                <p:cNvSpPr txBox="1"/>
                <p:nvPr/>
              </p:nvSpPr>
              <p:spPr>
                <a:xfrm>
                  <a:off x="8367480" y="2734200"/>
                  <a:ext cx="58392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160" name="ZoneTexte 38"/>
          <p:cNvSpPr/>
          <p:nvPr/>
        </p:nvSpPr>
        <p:spPr>
          <a:xfrm>
            <a:off x="772848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61" name="ZoneTexte 39"/>
          <p:cNvSpPr/>
          <p:nvPr/>
        </p:nvSpPr>
        <p:spPr>
          <a:xfrm>
            <a:off x="62352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62" name="ZoneTexte 42"/>
          <p:cNvSpPr/>
          <p:nvPr/>
        </p:nvSpPr>
        <p:spPr>
          <a:xfrm>
            <a:off x="8460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63" name="ZoneTexte 43"/>
          <p:cNvSpPr/>
          <p:nvPr/>
        </p:nvSpPr>
        <p:spPr>
          <a:xfrm>
            <a:off x="7686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64" name="Connecteur droit avec flèche 1"/>
          <p:cNvCxnSpPr/>
          <p:nvPr/>
        </p:nvCxnSpPr>
        <p:spPr>
          <a:xfrm>
            <a:off x="727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165" name="Connecteur droit avec flèche 2"/>
          <p:cNvCxnSpPr/>
          <p:nvPr/>
        </p:nvCxnSpPr>
        <p:spPr>
          <a:xfrm>
            <a:off x="799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166" name="ZoneTexte 49"/>
          <p:cNvSpPr/>
          <p:nvPr/>
        </p:nvSpPr>
        <p:spPr>
          <a:xfrm>
            <a:off x="7349040" y="3233520"/>
            <a:ext cx="2689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7" name="ZoneTexte 50"/>
          <p:cNvSpPr/>
          <p:nvPr/>
        </p:nvSpPr>
        <p:spPr>
          <a:xfrm>
            <a:off x="69876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68" name="ZoneTexte 51"/>
          <p:cNvSpPr/>
          <p:nvPr/>
        </p:nvSpPr>
        <p:spPr>
          <a:xfrm>
            <a:off x="6948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69" name="Connecteur droit avec flèche 3"/>
          <p:cNvCxnSpPr/>
          <p:nvPr/>
        </p:nvCxnSpPr>
        <p:spPr>
          <a:xfrm>
            <a:off x="6480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170" name="ZoneTexte 104"/>
          <p:cNvSpPr/>
          <p:nvPr/>
        </p:nvSpPr>
        <p:spPr>
          <a:xfrm>
            <a:off x="7349040" y="288000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9" dur="indefinite" restart="never" nodeType="tmRoot">
          <p:childTnLst>
            <p:seq>
              <p:cTn id="100" dur="indefinite" nodeType="mainSeq">
                <p:childTnLst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17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ZoneTexte 52"/>
          <p:cNvSpPr/>
          <p:nvPr/>
        </p:nvSpPr>
        <p:spPr>
          <a:xfrm>
            <a:off x="893160" y="1339200"/>
            <a:ext cx="3459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1 886 – 250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ZoneTexte 53"/>
          <p:cNvSpPr/>
          <p:nvPr/>
        </p:nvSpPr>
        <p:spPr>
          <a:xfrm>
            <a:off x="893160" y="217440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ZoneTexte 54"/>
          <p:cNvSpPr/>
          <p:nvPr/>
        </p:nvSpPr>
        <p:spPr>
          <a:xfrm>
            <a:off x="893160" y="294372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ZoneTexte 55"/>
          <p:cNvSpPr/>
          <p:nvPr/>
        </p:nvSpPr>
        <p:spPr>
          <a:xfrm>
            <a:off x="893160" y="3713040"/>
            <a:ext cx="339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Ellipse 7"/>
          <p:cNvSpPr/>
          <p:nvPr/>
        </p:nvSpPr>
        <p:spPr>
          <a:xfrm>
            <a:off x="270000" y="14238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7" name="Ellipse 8"/>
          <p:cNvSpPr/>
          <p:nvPr/>
        </p:nvSpPr>
        <p:spPr>
          <a:xfrm>
            <a:off x="270000" y="2259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8" name="Ellipse 9"/>
          <p:cNvSpPr/>
          <p:nvPr/>
        </p:nvSpPr>
        <p:spPr>
          <a:xfrm>
            <a:off x="270000" y="302868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9" name="Ellipse 10"/>
          <p:cNvSpPr/>
          <p:nvPr/>
        </p:nvSpPr>
        <p:spPr>
          <a:xfrm>
            <a:off x="270000" y="3798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80" name="ZoneTexte 56"/>
          <p:cNvSpPr/>
          <p:nvPr/>
        </p:nvSpPr>
        <p:spPr>
          <a:xfrm>
            <a:off x="893160" y="4456440"/>
            <a:ext cx="3143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1" name="ZoneTexte 57"/>
          <p:cNvSpPr/>
          <p:nvPr/>
        </p:nvSpPr>
        <p:spPr>
          <a:xfrm>
            <a:off x="893160" y="529164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2" name="Ellipse 11"/>
          <p:cNvSpPr/>
          <p:nvPr/>
        </p:nvSpPr>
        <p:spPr>
          <a:xfrm>
            <a:off x="270000" y="45410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83" name="Ellipse 12"/>
          <p:cNvSpPr/>
          <p:nvPr/>
        </p:nvSpPr>
        <p:spPr>
          <a:xfrm>
            <a:off x="270000" y="53762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5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ZoneTexte 58"/>
          <p:cNvSpPr/>
          <p:nvPr/>
        </p:nvSpPr>
        <p:spPr>
          <a:xfrm>
            <a:off x="5580000" y="1440000"/>
            <a:ext cx="19213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1,5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8" name="ZoneTexte 59"/>
          <p:cNvSpPr/>
          <p:nvPr/>
        </p:nvSpPr>
        <p:spPr>
          <a:xfrm>
            <a:off x="6924600" y="1462680"/>
            <a:ext cx="1743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0,15</a:t>
            </a:r>
            <a:endParaRPr b="0" lang="fr-FR" sz="2800" spc="-1" strike="noStrike">
              <a:latin typeface="Arial"/>
            </a:endParaRPr>
          </a:p>
        </p:txBody>
      </p:sp>
      <p:grpSp>
        <p:nvGrpSpPr>
          <p:cNvPr id="189" name="Groupe 2"/>
          <p:cNvGrpSpPr/>
          <p:nvPr/>
        </p:nvGrpSpPr>
        <p:grpSpPr>
          <a:xfrm>
            <a:off x="4573440" y="2520000"/>
            <a:ext cx="4425480" cy="1420200"/>
            <a:chOff x="4573440" y="2520000"/>
            <a:chExt cx="4425480" cy="1420200"/>
          </a:xfrm>
        </p:grpSpPr>
        <p:sp>
          <p:nvSpPr>
            <p:cNvPr id="190" name="Rectangle 26"/>
            <p:cNvSpPr/>
            <p:nvPr/>
          </p:nvSpPr>
          <p:spPr>
            <a:xfrm>
              <a:off x="604800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1" name="Rectangle 27"/>
            <p:cNvSpPr/>
            <p:nvPr/>
          </p:nvSpPr>
          <p:spPr>
            <a:xfrm>
              <a:off x="678924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2" name="Rectangle 28"/>
            <p:cNvSpPr/>
            <p:nvPr/>
          </p:nvSpPr>
          <p:spPr>
            <a:xfrm>
              <a:off x="604800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3" name="Rectangle 29"/>
            <p:cNvSpPr/>
            <p:nvPr/>
          </p:nvSpPr>
          <p:spPr>
            <a:xfrm>
              <a:off x="678924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4" name="Rectangle 30"/>
            <p:cNvSpPr/>
            <p:nvPr/>
          </p:nvSpPr>
          <p:spPr>
            <a:xfrm>
              <a:off x="531216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5" name="Rectangle 31"/>
            <p:cNvSpPr/>
            <p:nvPr/>
          </p:nvSpPr>
          <p:spPr>
            <a:xfrm>
              <a:off x="531216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6" name="Rectangle 32"/>
            <p:cNvSpPr/>
            <p:nvPr/>
          </p:nvSpPr>
          <p:spPr>
            <a:xfrm>
              <a:off x="457344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7" name="Rectangle 33"/>
            <p:cNvSpPr/>
            <p:nvPr/>
          </p:nvSpPr>
          <p:spPr>
            <a:xfrm>
              <a:off x="457344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8" name="Rectangle 34"/>
            <p:cNvSpPr/>
            <p:nvPr/>
          </p:nvSpPr>
          <p:spPr>
            <a:xfrm>
              <a:off x="7516080" y="252000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99" name="Rectangle 35"/>
            <p:cNvSpPr/>
            <p:nvPr/>
          </p:nvSpPr>
          <p:spPr>
            <a:xfrm>
              <a:off x="825876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00" name="Rectangle 36"/>
            <p:cNvSpPr/>
            <p:nvPr/>
          </p:nvSpPr>
          <p:spPr>
            <a:xfrm>
              <a:off x="751752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1" name="Rectangle 37"/>
            <p:cNvSpPr/>
            <p:nvPr/>
          </p:nvSpPr>
          <p:spPr>
            <a:xfrm>
              <a:off x="825768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202" name="ZoneTexte 60"/>
                <p:cNvSpPr txBox="1"/>
                <p:nvPr/>
              </p:nvSpPr>
              <p:spPr>
                <a:xfrm>
                  <a:off x="7682760" y="2720880"/>
                  <a:ext cx="45576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03" name="ZoneTexte 61"/>
                <p:cNvSpPr txBox="1"/>
                <p:nvPr/>
              </p:nvSpPr>
              <p:spPr>
                <a:xfrm>
                  <a:off x="8366400" y="2731320"/>
                  <a:ext cx="58392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04" name="ZoneTexte 62"/>
          <p:cNvSpPr/>
          <p:nvPr/>
        </p:nvSpPr>
        <p:spPr>
          <a:xfrm>
            <a:off x="772848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05" name="ZoneTexte 64"/>
          <p:cNvSpPr/>
          <p:nvPr/>
        </p:nvSpPr>
        <p:spPr>
          <a:xfrm>
            <a:off x="8460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06" name="ZoneTexte 65"/>
          <p:cNvSpPr/>
          <p:nvPr/>
        </p:nvSpPr>
        <p:spPr>
          <a:xfrm>
            <a:off x="7686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07" name="Connecteur droit avec flèche 4"/>
          <p:cNvCxnSpPr/>
          <p:nvPr/>
        </p:nvCxnSpPr>
        <p:spPr>
          <a:xfrm>
            <a:off x="727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08" name="Connecteur droit avec flèche 5"/>
          <p:cNvCxnSpPr/>
          <p:nvPr/>
        </p:nvCxnSpPr>
        <p:spPr>
          <a:xfrm>
            <a:off x="799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09" name="ZoneTexte 66"/>
          <p:cNvSpPr/>
          <p:nvPr/>
        </p:nvSpPr>
        <p:spPr>
          <a:xfrm>
            <a:off x="7349040" y="323352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10" name="ZoneTexte 67"/>
          <p:cNvSpPr/>
          <p:nvPr/>
        </p:nvSpPr>
        <p:spPr>
          <a:xfrm>
            <a:off x="69876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11" name="ZoneTexte 63"/>
          <p:cNvSpPr/>
          <p:nvPr/>
        </p:nvSpPr>
        <p:spPr>
          <a:xfrm>
            <a:off x="6987600" y="348768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12" name="ZoneTexte 68"/>
          <p:cNvSpPr/>
          <p:nvPr/>
        </p:nvSpPr>
        <p:spPr>
          <a:xfrm>
            <a:off x="7349040" y="288000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3" dur="indefinite" restart="never" nodeType="tmRoot">
          <p:childTnLst>
            <p:seq>
              <p:cTn id="134" dur="indefinite" nodeType="mainSeq">
                <p:childTnLst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17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ZoneTexte 86"/>
          <p:cNvSpPr/>
          <p:nvPr/>
        </p:nvSpPr>
        <p:spPr>
          <a:xfrm>
            <a:off x="893160" y="1339200"/>
            <a:ext cx="3459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1 886 – 250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5" name="ZoneTexte 87"/>
          <p:cNvSpPr/>
          <p:nvPr/>
        </p:nvSpPr>
        <p:spPr>
          <a:xfrm>
            <a:off x="893160" y="217440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6" name="ZoneTexte 88"/>
          <p:cNvSpPr/>
          <p:nvPr/>
        </p:nvSpPr>
        <p:spPr>
          <a:xfrm>
            <a:off x="893160" y="294372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7" name="ZoneTexte 89"/>
          <p:cNvSpPr/>
          <p:nvPr/>
        </p:nvSpPr>
        <p:spPr>
          <a:xfrm>
            <a:off x="893160" y="3713040"/>
            <a:ext cx="339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8" name="Ellipse 23"/>
          <p:cNvSpPr/>
          <p:nvPr/>
        </p:nvSpPr>
        <p:spPr>
          <a:xfrm>
            <a:off x="270000" y="14238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19" name="Ellipse 24"/>
          <p:cNvSpPr/>
          <p:nvPr/>
        </p:nvSpPr>
        <p:spPr>
          <a:xfrm>
            <a:off x="270000" y="2259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0" name="Ellipse 27"/>
          <p:cNvSpPr/>
          <p:nvPr/>
        </p:nvSpPr>
        <p:spPr>
          <a:xfrm>
            <a:off x="270000" y="302868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1" name="Ellipse 28"/>
          <p:cNvSpPr/>
          <p:nvPr/>
        </p:nvSpPr>
        <p:spPr>
          <a:xfrm>
            <a:off x="270000" y="3798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2" name="ZoneTexte 90"/>
          <p:cNvSpPr/>
          <p:nvPr/>
        </p:nvSpPr>
        <p:spPr>
          <a:xfrm>
            <a:off x="893160" y="4456440"/>
            <a:ext cx="3143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3" name="ZoneTexte 91"/>
          <p:cNvSpPr/>
          <p:nvPr/>
        </p:nvSpPr>
        <p:spPr>
          <a:xfrm>
            <a:off x="893160" y="529164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4" name="Ellipse 29"/>
          <p:cNvSpPr/>
          <p:nvPr/>
        </p:nvSpPr>
        <p:spPr>
          <a:xfrm>
            <a:off x="270000" y="45410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5" name="Ellipse 30"/>
          <p:cNvSpPr/>
          <p:nvPr/>
        </p:nvSpPr>
        <p:spPr>
          <a:xfrm>
            <a:off x="270000" y="53762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6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7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9" name="ZoneTexte 92"/>
          <p:cNvSpPr/>
          <p:nvPr/>
        </p:nvSpPr>
        <p:spPr>
          <a:xfrm>
            <a:off x="5580000" y="1440000"/>
            <a:ext cx="19213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10,8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0" name="ZoneTexte 93"/>
          <p:cNvSpPr/>
          <p:nvPr/>
        </p:nvSpPr>
        <p:spPr>
          <a:xfrm>
            <a:off x="6924600" y="1462680"/>
            <a:ext cx="1743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1,08</a:t>
            </a:r>
            <a:endParaRPr b="0" lang="fr-FR" sz="2800" spc="-1" strike="noStrike">
              <a:latin typeface="Arial"/>
            </a:endParaRPr>
          </a:p>
        </p:txBody>
      </p:sp>
      <p:grpSp>
        <p:nvGrpSpPr>
          <p:cNvPr id="231" name="Groupe 4"/>
          <p:cNvGrpSpPr/>
          <p:nvPr/>
        </p:nvGrpSpPr>
        <p:grpSpPr>
          <a:xfrm>
            <a:off x="4574520" y="2522880"/>
            <a:ext cx="4425480" cy="1420200"/>
            <a:chOff x="4574520" y="2522880"/>
            <a:chExt cx="4425480" cy="1420200"/>
          </a:xfrm>
        </p:grpSpPr>
        <p:sp>
          <p:nvSpPr>
            <p:cNvPr id="232" name="Rectangle 50"/>
            <p:cNvSpPr/>
            <p:nvPr/>
          </p:nvSpPr>
          <p:spPr>
            <a:xfrm>
              <a:off x="604908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33" name="Rectangle 51"/>
            <p:cNvSpPr/>
            <p:nvPr/>
          </p:nvSpPr>
          <p:spPr>
            <a:xfrm>
              <a:off x="679032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34" name="Rectangle 52"/>
            <p:cNvSpPr/>
            <p:nvPr/>
          </p:nvSpPr>
          <p:spPr>
            <a:xfrm>
              <a:off x="604908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5" name="Rectangle 53"/>
            <p:cNvSpPr/>
            <p:nvPr/>
          </p:nvSpPr>
          <p:spPr>
            <a:xfrm>
              <a:off x="679032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6" name="Rectangle 54"/>
            <p:cNvSpPr/>
            <p:nvPr/>
          </p:nvSpPr>
          <p:spPr>
            <a:xfrm>
              <a:off x="5313240" y="252576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37" name="Rectangle 55"/>
            <p:cNvSpPr/>
            <p:nvPr/>
          </p:nvSpPr>
          <p:spPr>
            <a:xfrm>
              <a:off x="531324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8" name="Rectangle 56"/>
            <p:cNvSpPr/>
            <p:nvPr/>
          </p:nvSpPr>
          <p:spPr>
            <a:xfrm>
              <a:off x="4574520" y="252576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39" name="Rectangle 57"/>
            <p:cNvSpPr/>
            <p:nvPr/>
          </p:nvSpPr>
          <p:spPr>
            <a:xfrm>
              <a:off x="457452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0" name="Rectangle 58"/>
            <p:cNvSpPr/>
            <p:nvPr/>
          </p:nvSpPr>
          <p:spPr>
            <a:xfrm>
              <a:off x="751716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41" name="Rectangle 59"/>
            <p:cNvSpPr/>
            <p:nvPr/>
          </p:nvSpPr>
          <p:spPr>
            <a:xfrm>
              <a:off x="8259840" y="252576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42" name="Rectangle 60"/>
            <p:cNvSpPr/>
            <p:nvPr/>
          </p:nvSpPr>
          <p:spPr>
            <a:xfrm>
              <a:off x="751860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3" name="Rectangle 61"/>
            <p:cNvSpPr/>
            <p:nvPr/>
          </p:nvSpPr>
          <p:spPr>
            <a:xfrm>
              <a:off x="8258760" y="304344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244" name="ZoneTexte 94"/>
                <p:cNvSpPr txBox="1"/>
                <p:nvPr/>
              </p:nvSpPr>
              <p:spPr>
                <a:xfrm>
                  <a:off x="7683840" y="2723760"/>
                  <a:ext cx="45576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45" name="ZoneTexte 95"/>
                <p:cNvSpPr txBox="1"/>
                <p:nvPr/>
              </p:nvSpPr>
              <p:spPr>
                <a:xfrm>
                  <a:off x="8367480" y="2734200"/>
                  <a:ext cx="58392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46" name="ZoneTexte 96"/>
          <p:cNvSpPr/>
          <p:nvPr/>
        </p:nvSpPr>
        <p:spPr>
          <a:xfrm>
            <a:off x="772848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7" name="ZoneTexte 97"/>
          <p:cNvSpPr/>
          <p:nvPr/>
        </p:nvSpPr>
        <p:spPr>
          <a:xfrm>
            <a:off x="62352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8" name="ZoneTexte 98"/>
          <p:cNvSpPr/>
          <p:nvPr/>
        </p:nvSpPr>
        <p:spPr>
          <a:xfrm>
            <a:off x="8460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9" name="ZoneTexte 99"/>
          <p:cNvSpPr/>
          <p:nvPr/>
        </p:nvSpPr>
        <p:spPr>
          <a:xfrm>
            <a:off x="7686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50" name="Connecteur droit avec flèche 8"/>
          <p:cNvCxnSpPr/>
          <p:nvPr/>
        </p:nvCxnSpPr>
        <p:spPr>
          <a:xfrm>
            <a:off x="727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51" name="Connecteur droit avec flèche 9"/>
          <p:cNvCxnSpPr/>
          <p:nvPr/>
        </p:nvCxnSpPr>
        <p:spPr>
          <a:xfrm>
            <a:off x="799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52" name="ZoneTexte 100"/>
          <p:cNvSpPr/>
          <p:nvPr/>
        </p:nvSpPr>
        <p:spPr>
          <a:xfrm>
            <a:off x="7349040" y="3233520"/>
            <a:ext cx="2689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53" name="ZoneTexte 101"/>
          <p:cNvSpPr/>
          <p:nvPr/>
        </p:nvSpPr>
        <p:spPr>
          <a:xfrm>
            <a:off x="69876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4" name="ZoneTexte 102"/>
          <p:cNvSpPr/>
          <p:nvPr/>
        </p:nvSpPr>
        <p:spPr>
          <a:xfrm>
            <a:off x="6948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55" name="Connecteur droit avec flèche 10"/>
          <p:cNvCxnSpPr/>
          <p:nvPr/>
        </p:nvCxnSpPr>
        <p:spPr>
          <a:xfrm>
            <a:off x="6480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56" name="ZoneTexte 103"/>
          <p:cNvSpPr/>
          <p:nvPr/>
        </p:nvSpPr>
        <p:spPr>
          <a:xfrm>
            <a:off x="7349040" y="288000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3" dur="indefinite" restart="never" nodeType="tmRoot">
          <p:childTnLst>
            <p:seq>
              <p:cTn id="164" dur="indefinite" nodeType="mainSeq">
                <p:childTnLst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17514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8" name="ZoneTexte 69"/>
          <p:cNvSpPr/>
          <p:nvPr/>
        </p:nvSpPr>
        <p:spPr>
          <a:xfrm>
            <a:off x="893160" y="1339200"/>
            <a:ext cx="3459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1 886 – 250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9" name="ZoneTexte 70"/>
          <p:cNvSpPr/>
          <p:nvPr/>
        </p:nvSpPr>
        <p:spPr>
          <a:xfrm>
            <a:off x="893160" y="217440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0" name="ZoneTexte 71"/>
          <p:cNvSpPr/>
          <p:nvPr/>
        </p:nvSpPr>
        <p:spPr>
          <a:xfrm>
            <a:off x="893160" y="294372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1" name="ZoneTexte 72"/>
          <p:cNvSpPr/>
          <p:nvPr/>
        </p:nvSpPr>
        <p:spPr>
          <a:xfrm>
            <a:off x="893160" y="3713040"/>
            <a:ext cx="339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2" name="Ellipse 13"/>
          <p:cNvSpPr/>
          <p:nvPr/>
        </p:nvSpPr>
        <p:spPr>
          <a:xfrm>
            <a:off x="270000" y="14238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3" name="Ellipse 14"/>
          <p:cNvSpPr/>
          <p:nvPr/>
        </p:nvSpPr>
        <p:spPr>
          <a:xfrm>
            <a:off x="270000" y="2259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4" name="Ellipse 19"/>
          <p:cNvSpPr/>
          <p:nvPr/>
        </p:nvSpPr>
        <p:spPr>
          <a:xfrm>
            <a:off x="270000" y="302868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5" name="Ellipse 20"/>
          <p:cNvSpPr/>
          <p:nvPr/>
        </p:nvSpPr>
        <p:spPr>
          <a:xfrm>
            <a:off x="270000" y="379800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6" name="ZoneTexte 73"/>
          <p:cNvSpPr/>
          <p:nvPr/>
        </p:nvSpPr>
        <p:spPr>
          <a:xfrm>
            <a:off x="893160" y="4456440"/>
            <a:ext cx="3143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7" name="ZoneTexte 74"/>
          <p:cNvSpPr/>
          <p:nvPr/>
        </p:nvSpPr>
        <p:spPr>
          <a:xfrm>
            <a:off x="893160" y="5291640"/>
            <a:ext cx="3313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8" name="Ellipse 21"/>
          <p:cNvSpPr/>
          <p:nvPr/>
        </p:nvSpPr>
        <p:spPr>
          <a:xfrm>
            <a:off x="270000" y="45410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9" name="Ellipse 22"/>
          <p:cNvSpPr/>
          <p:nvPr/>
        </p:nvSpPr>
        <p:spPr>
          <a:xfrm>
            <a:off x="270000" y="5376240"/>
            <a:ext cx="476280" cy="47628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0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1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ZoneTexte 75"/>
          <p:cNvSpPr/>
          <p:nvPr/>
        </p:nvSpPr>
        <p:spPr>
          <a:xfrm>
            <a:off x="5580000" y="1440000"/>
            <a:ext cx="19213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0,7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4" name="ZoneTexte 76"/>
          <p:cNvSpPr/>
          <p:nvPr/>
        </p:nvSpPr>
        <p:spPr>
          <a:xfrm>
            <a:off x="6924600" y="1462680"/>
            <a:ext cx="1743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0,07</a:t>
            </a:r>
            <a:endParaRPr b="0" lang="fr-FR" sz="2800" spc="-1" strike="noStrike">
              <a:latin typeface="Arial"/>
            </a:endParaRPr>
          </a:p>
        </p:txBody>
      </p:sp>
      <p:grpSp>
        <p:nvGrpSpPr>
          <p:cNvPr id="275" name="Groupe 3"/>
          <p:cNvGrpSpPr/>
          <p:nvPr/>
        </p:nvGrpSpPr>
        <p:grpSpPr>
          <a:xfrm>
            <a:off x="4573440" y="2520000"/>
            <a:ext cx="4425480" cy="1420200"/>
            <a:chOff x="4573440" y="2520000"/>
            <a:chExt cx="4425480" cy="1420200"/>
          </a:xfrm>
        </p:grpSpPr>
        <p:sp>
          <p:nvSpPr>
            <p:cNvPr id="276" name="Rectangle 38"/>
            <p:cNvSpPr/>
            <p:nvPr/>
          </p:nvSpPr>
          <p:spPr>
            <a:xfrm>
              <a:off x="604800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77" name="Rectangle 39"/>
            <p:cNvSpPr/>
            <p:nvPr/>
          </p:nvSpPr>
          <p:spPr>
            <a:xfrm>
              <a:off x="678924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78" name="Rectangle 40"/>
            <p:cNvSpPr/>
            <p:nvPr/>
          </p:nvSpPr>
          <p:spPr>
            <a:xfrm>
              <a:off x="604800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9" name="Rectangle 41"/>
            <p:cNvSpPr/>
            <p:nvPr/>
          </p:nvSpPr>
          <p:spPr>
            <a:xfrm>
              <a:off x="678924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0" name="Rectangle 42"/>
            <p:cNvSpPr/>
            <p:nvPr/>
          </p:nvSpPr>
          <p:spPr>
            <a:xfrm>
              <a:off x="531216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1" name="Rectangle 43"/>
            <p:cNvSpPr/>
            <p:nvPr/>
          </p:nvSpPr>
          <p:spPr>
            <a:xfrm>
              <a:off x="531216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2" name="Rectangle 44"/>
            <p:cNvSpPr/>
            <p:nvPr/>
          </p:nvSpPr>
          <p:spPr>
            <a:xfrm>
              <a:off x="4573440" y="2522880"/>
              <a:ext cx="740160" cy="5173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3" name="Rectangle 45"/>
            <p:cNvSpPr/>
            <p:nvPr/>
          </p:nvSpPr>
          <p:spPr>
            <a:xfrm>
              <a:off x="457344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4" name="Rectangle 46"/>
            <p:cNvSpPr/>
            <p:nvPr/>
          </p:nvSpPr>
          <p:spPr>
            <a:xfrm>
              <a:off x="7516080" y="252000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85" name="Rectangle 47"/>
            <p:cNvSpPr/>
            <p:nvPr/>
          </p:nvSpPr>
          <p:spPr>
            <a:xfrm>
              <a:off x="8258760" y="2522880"/>
              <a:ext cx="740160" cy="516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86" name="Rectangle 48"/>
            <p:cNvSpPr/>
            <p:nvPr/>
          </p:nvSpPr>
          <p:spPr>
            <a:xfrm>
              <a:off x="751752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7" name="Rectangle 49"/>
            <p:cNvSpPr/>
            <p:nvPr/>
          </p:nvSpPr>
          <p:spPr>
            <a:xfrm>
              <a:off x="8257680" y="3040560"/>
              <a:ext cx="740160" cy="89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288" name="ZoneTexte 77"/>
                <p:cNvSpPr txBox="1"/>
                <p:nvPr/>
              </p:nvSpPr>
              <p:spPr>
                <a:xfrm>
                  <a:off x="7682760" y="2720880"/>
                  <a:ext cx="45576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89" name="ZoneTexte 78"/>
                <p:cNvSpPr txBox="1"/>
                <p:nvPr/>
              </p:nvSpPr>
              <p:spPr>
                <a:xfrm>
                  <a:off x="8366400" y="2731320"/>
                  <a:ext cx="583920" cy="2592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90" name="ZoneTexte 79"/>
          <p:cNvSpPr/>
          <p:nvPr/>
        </p:nvSpPr>
        <p:spPr>
          <a:xfrm>
            <a:off x="772524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91" name="ZoneTexte 80"/>
          <p:cNvSpPr/>
          <p:nvPr/>
        </p:nvSpPr>
        <p:spPr>
          <a:xfrm>
            <a:off x="8460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92" name="ZoneTexte 81"/>
          <p:cNvSpPr/>
          <p:nvPr/>
        </p:nvSpPr>
        <p:spPr>
          <a:xfrm>
            <a:off x="7686000" y="3492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93" name="Connecteur droit avec flèche 6"/>
          <p:cNvCxnSpPr/>
          <p:nvPr/>
        </p:nvCxnSpPr>
        <p:spPr>
          <a:xfrm>
            <a:off x="727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94" name="Connecteur droit avec flèche 7"/>
          <p:cNvCxnSpPr/>
          <p:nvPr/>
        </p:nvCxnSpPr>
        <p:spPr>
          <a:xfrm>
            <a:off x="7992000" y="3348000"/>
            <a:ext cx="453600" cy="34668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95" name="ZoneTexte 82"/>
          <p:cNvSpPr/>
          <p:nvPr/>
        </p:nvSpPr>
        <p:spPr>
          <a:xfrm>
            <a:off x="7349040" y="323352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96" name="ZoneTexte 83"/>
          <p:cNvSpPr/>
          <p:nvPr/>
        </p:nvSpPr>
        <p:spPr>
          <a:xfrm>
            <a:off x="6987600" y="306000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97" name="ZoneTexte 84"/>
          <p:cNvSpPr/>
          <p:nvPr/>
        </p:nvSpPr>
        <p:spPr>
          <a:xfrm>
            <a:off x="6987600" y="3487680"/>
            <a:ext cx="3157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98" name="ZoneTexte 85"/>
          <p:cNvSpPr/>
          <p:nvPr/>
        </p:nvSpPr>
        <p:spPr>
          <a:xfrm>
            <a:off x="7349040" y="2880000"/>
            <a:ext cx="26892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7" dur="indefinite" restart="never" nodeType="tmRoot">
          <p:childTnLst>
            <p:seq>
              <p:cTn id="198" dur="indefinite" nodeType="mainSeq">
                <p:childTnLst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0" name="ZoneTexte 32"/>
          <p:cNvSpPr/>
          <p:nvPr/>
        </p:nvSpPr>
        <p:spPr>
          <a:xfrm>
            <a:off x="722160" y="1293840"/>
            <a:ext cx="300852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1 886 – 250 =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1" name="ZoneTexte 33"/>
          <p:cNvSpPr/>
          <p:nvPr/>
        </p:nvSpPr>
        <p:spPr>
          <a:xfrm>
            <a:off x="722160" y="2019960"/>
            <a:ext cx="28810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4 272 – 160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2" name="ZoneTexte 34"/>
          <p:cNvSpPr/>
          <p:nvPr/>
        </p:nvSpPr>
        <p:spPr>
          <a:xfrm>
            <a:off x="722160" y="2688840"/>
            <a:ext cx="28810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2 763 – 320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3" name="ZoneTexte 35"/>
          <p:cNvSpPr/>
          <p:nvPr/>
        </p:nvSpPr>
        <p:spPr>
          <a:xfrm>
            <a:off x="722160" y="3357360"/>
            <a:ext cx="295416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7 958 – 840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4" name="Ellipse 36"/>
          <p:cNvSpPr/>
          <p:nvPr/>
        </p:nvSpPr>
        <p:spPr>
          <a:xfrm>
            <a:off x="180000" y="1368000"/>
            <a:ext cx="414360" cy="41364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05" name="Ellipse 37"/>
          <p:cNvSpPr/>
          <p:nvPr/>
        </p:nvSpPr>
        <p:spPr>
          <a:xfrm>
            <a:off x="180000" y="2093760"/>
            <a:ext cx="414360" cy="4140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06" name="Ellipse 38"/>
          <p:cNvSpPr/>
          <p:nvPr/>
        </p:nvSpPr>
        <p:spPr>
          <a:xfrm>
            <a:off x="180000" y="2762280"/>
            <a:ext cx="414360" cy="4140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07" name="Ellipse 39"/>
          <p:cNvSpPr/>
          <p:nvPr/>
        </p:nvSpPr>
        <p:spPr>
          <a:xfrm>
            <a:off x="180000" y="3431520"/>
            <a:ext cx="414360" cy="41364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08" name="ZoneTexte 40"/>
          <p:cNvSpPr/>
          <p:nvPr/>
        </p:nvSpPr>
        <p:spPr>
          <a:xfrm>
            <a:off x="722160" y="4003560"/>
            <a:ext cx="305784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6 577 – 510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9" name="ZoneTexte 41"/>
          <p:cNvSpPr/>
          <p:nvPr/>
        </p:nvSpPr>
        <p:spPr>
          <a:xfrm>
            <a:off x="722160" y="4729680"/>
            <a:ext cx="28810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3 221 – 420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0" name="Ellipse 42"/>
          <p:cNvSpPr/>
          <p:nvPr/>
        </p:nvSpPr>
        <p:spPr>
          <a:xfrm>
            <a:off x="180000" y="4077000"/>
            <a:ext cx="414360" cy="4140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11" name="Ellipse 43"/>
          <p:cNvSpPr/>
          <p:nvPr/>
        </p:nvSpPr>
        <p:spPr>
          <a:xfrm>
            <a:off x="180000" y="4803120"/>
            <a:ext cx="414360" cy="4140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12" name="ZoneTexte 2"/>
          <p:cNvSpPr/>
          <p:nvPr/>
        </p:nvSpPr>
        <p:spPr>
          <a:xfrm>
            <a:off x="3036600" y="124200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1 636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3" name="ZoneTexte 44"/>
          <p:cNvSpPr/>
          <p:nvPr/>
        </p:nvSpPr>
        <p:spPr>
          <a:xfrm>
            <a:off x="3036600" y="199512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4 112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4" name="ZoneTexte 45"/>
          <p:cNvSpPr/>
          <p:nvPr/>
        </p:nvSpPr>
        <p:spPr>
          <a:xfrm>
            <a:off x="3036600" y="268956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2 443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5" name="ZoneTexte 46"/>
          <p:cNvSpPr/>
          <p:nvPr/>
        </p:nvSpPr>
        <p:spPr>
          <a:xfrm>
            <a:off x="3036600" y="333468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7 118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6" name="ZoneTexte 47"/>
          <p:cNvSpPr/>
          <p:nvPr/>
        </p:nvSpPr>
        <p:spPr>
          <a:xfrm>
            <a:off x="3036600" y="397188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6 067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7" name="ZoneTexte 48"/>
          <p:cNvSpPr/>
          <p:nvPr/>
        </p:nvSpPr>
        <p:spPr>
          <a:xfrm>
            <a:off x="3036600" y="4702680"/>
            <a:ext cx="1643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000" spc="-1" strike="noStrike">
                <a:solidFill>
                  <a:srgbClr val="00b050"/>
                </a:solidFill>
                <a:latin typeface="Calibri"/>
              </a:rPr>
              <a:t>2 801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8" name=""/>
          <p:cNvSpPr/>
          <p:nvPr/>
        </p:nvSpPr>
        <p:spPr>
          <a:xfrm>
            <a:off x="7992360" y="32436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9" name=""/>
          <p:cNvSpPr/>
          <p:nvPr/>
        </p:nvSpPr>
        <p:spPr>
          <a:xfrm>
            <a:off x="3384000" y="324000"/>
            <a:ext cx="1079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0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7" dur="indefinite" restart="never" nodeType="tmRoot">
          <p:childTnLst>
            <p:seq>
              <p:cTn id="228" dur="indefinite" nodeType="mainSeq">
                <p:childTnLst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3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8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8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</TotalTime>
  <Application>LibreOffice/7.4.1.2$Windows_X86_64 LibreOffice_project/3c58a8f3a960df8bc8fd77b461821e42c061c5f0</Application>
  <AppVersion>15.0000</AppVersion>
  <Words>143</Words>
  <Paragraphs>45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2026-03-29T14:51:42Z</dcterms:modified>
  <cp:revision>71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